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2F49A-D778-4721-B63C-9AE006B52EC3}" type="datetimeFigureOut">
              <a:rPr lang="cs-CZ"/>
              <a:t>15. 1. 2017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B7D5-2C39-4288-9151-1CAB80E35682}" type="slidenum">
              <a:rPr lang="cs-CZ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74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30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809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44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12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4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284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62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674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66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95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86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B7D5-2C39-4288-9151-1CAB80E35682}" type="slidenum">
              <a:rPr lang="cs-CZ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0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62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94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343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29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54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07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6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08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38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03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95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12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1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94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72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9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3A43DF-04A3-4662-88CA-28FDED1CFC09}" type="datetimeFigureOut">
              <a:rPr lang="cs-CZ" smtClean="0"/>
              <a:t>15. 1. 2017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94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eya85Duv4w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strava,_divadlo_Anton%C3%ADna_Dvo%C5%99%C3%A1ka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Ostrava#/media/File:Tretra.jpg" TargetMode="External"/><Relationship Id="rId5" Type="http://schemas.openxmlformats.org/officeDocument/2006/relationships/hyperlink" Target="https://pixabay.com/cs/pr%C5%AFmysl-vysok%C3%A1-pec-ostrava-%C5%BEelezo-817188/" TargetMode="External"/><Relationship Id="rId4" Type="http://schemas.openxmlformats.org/officeDocument/2006/relationships/hyperlink" Target="https://cs.wikipedia.org/wiki/Nov%C3%A1_radnice_(Ostrava)#/media/File:Prokesovo_Namesti_Ostrava_2010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ubor:V%C5%A0B,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Soubor:Masarykovo_namesti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Ostrava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14675" y="1322339"/>
            <a:ext cx="6486193" cy="4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3625" y="409575"/>
            <a:ext cx="8592241" cy="80021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800">
                <a:latin typeface="Corbel"/>
              </a:rPr>
              <a:t>Obrázky dostupné pod licencí </a:t>
            </a:r>
            <a:r>
              <a:rPr lang="cs-CZ" sz="2800" err="1">
                <a:latin typeface="Corbel"/>
              </a:rPr>
              <a:t>creative</a:t>
            </a:r>
            <a:r>
              <a:rPr lang="cs-CZ" sz="2800">
                <a:latin typeface="Corbel"/>
              </a:rPr>
              <a:t> </a:t>
            </a:r>
            <a:r>
              <a:rPr lang="cs-CZ" sz="2800" err="1">
                <a:latin typeface="Corbel"/>
              </a:rPr>
              <a:t>commons</a:t>
            </a:r>
            <a:r>
              <a:rPr lang="cs-CZ" sz="2800">
                <a:latin typeface="Corbel"/>
              </a:rPr>
              <a:t> z www:</a:t>
            </a:r>
          </a:p>
          <a:p>
            <a:pPr algn="ctr"/>
            <a:endParaRPr lang="cs-CZ">
              <a:latin typeface="Corbel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33625" y="1275631"/>
            <a:ext cx="9538946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400"/>
              <a:t>Divadlo Antonína Dvořáka      autor: </a:t>
            </a:r>
            <a:r>
              <a:rPr lang="cs-CZ" sz="2400">
                <a:solidFill>
                  <a:srgbClr val="252525"/>
                </a:solidFill>
              </a:rPr>
              <a:t>Honza Groh</a:t>
            </a:r>
            <a:endParaRPr lang="cs-CZ" sz="2400">
              <a:solidFill>
                <a:srgbClr val="252525"/>
              </a:solidFill>
              <a:latin typeface="Corbel"/>
            </a:endParaRPr>
          </a:p>
          <a:p>
            <a:r>
              <a:rPr lang="cs-CZ" sz="2400">
                <a:latin typeface="Corbel"/>
                <a:hlinkClick r:id="rId3"/>
              </a:rPr>
              <a:t>https://commons.wikimedia.org/wiki/File:Ostrava,_divadlo_Anton%C3%ADna_Dvo%C5%99%C3%A1ka.jpg</a:t>
            </a:r>
            <a:endParaRPr lang="cs-CZ" sz="2400">
              <a:latin typeface="Corbel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333625" y="2468952"/>
            <a:ext cx="9538197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400"/>
              <a:t>Městská radnice   autor: Petr </a:t>
            </a:r>
            <a:r>
              <a:rPr lang="cs-CZ" sz="2400" err="1"/>
              <a:t>Šmerkl</a:t>
            </a:r>
            <a:endParaRPr lang="cs-CZ" sz="2400">
              <a:solidFill>
                <a:srgbClr val="000000"/>
              </a:solidFill>
              <a:latin typeface="Corbel"/>
            </a:endParaRPr>
          </a:p>
          <a:p>
            <a:r>
              <a:rPr lang="cs-CZ" sz="2400">
                <a:hlinkClick r:id="rId4"/>
              </a:rPr>
              <a:t>https://cs.wikipedia.org/wiki/Nov%C3%A1_radnice_(Ostrava)#/media/File:Prokesovo_Namesti_Ostrava_2010.jpg</a:t>
            </a:r>
            <a:endParaRPr lang="cs-CZ" sz="2400"/>
          </a:p>
        </p:txBody>
      </p:sp>
      <p:sp>
        <p:nvSpPr>
          <p:cNvPr id="16" name="TextovéPole 15"/>
          <p:cNvSpPr txBox="1"/>
          <p:nvPr/>
        </p:nvSpPr>
        <p:spPr>
          <a:xfrm>
            <a:off x="2333625" y="3676650"/>
            <a:ext cx="9538089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400"/>
              <a:t>Železárenské hutě ve Vítkovicích </a:t>
            </a:r>
            <a:endParaRPr lang="cs-CZ" sz="2400">
              <a:solidFill>
                <a:srgbClr val="000000"/>
              </a:solidFill>
              <a:latin typeface="Corbel"/>
            </a:endParaRPr>
          </a:p>
          <a:p>
            <a:r>
              <a:rPr lang="cs-CZ" sz="2400">
                <a:latin typeface="Corbel"/>
                <a:hlinkClick r:id="rId5"/>
              </a:rPr>
              <a:t>https://pixabay.com/cs/pr%C5%AFmysl-vysok%C3%A1-pec-ostrava-%C5%BEelezo-817188/</a:t>
            </a:r>
            <a:endParaRPr lang="cs-CZ" sz="1200">
              <a:latin typeface="Corbel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333625" y="4884738"/>
            <a:ext cx="9538089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Corbel"/>
              </a:rPr>
              <a:t>Letní stadion </a:t>
            </a:r>
          </a:p>
          <a:p>
            <a:r>
              <a:rPr lang="cs-CZ" sz="2400">
                <a:latin typeface="Corbel"/>
                <a:hlinkClick r:id="rId6"/>
              </a:rPr>
              <a:t>https://cs.wikipedia.org/wiki/Ostrava#/media/File:Tretra.jpg</a:t>
            </a:r>
          </a:p>
        </p:txBody>
      </p:sp>
    </p:spTree>
    <p:extLst>
      <p:ext uri="{BB962C8B-B14F-4D97-AF65-F5344CB8AC3E}">
        <p14:creationId xmlns:p14="http://schemas.microsoft.com/office/powerpoint/2010/main" val="4084701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486025" y="361950"/>
            <a:ext cx="9022454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800"/>
              <a:t>Obrázky dostupné pod licencí </a:t>
            </a:r>
            <a:r>
              <a:rPr lang="cs-CZ" sz="2800" err="1"/>
              <a:t>creative</a:t>
            </a:r>
            <a:r>
              <a:rPr lang="cs-CZ" sz="2800"/>
              <a:t> </a:t>
            </a:r>
            <a:r>
              <a:rPr lang="cs-CZ" sz="2800" err="1"/>
              <a:t>commons</a:t>
            </a:r>
            <a:r>
              <a:rPr lang="cs-CZ" sz="2800"/>
              <a:t> z www:</a:t>
            </a:r>
            <a:endParaRPr lang="cs-CZ" sz="320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86025" y="1143000"/>
            <a:ext cx="865505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400"/>
              <a:t>Vysoká škola Báňská</a:t>
            </a:r>
          </a:p>
          <a:p>
            <a:r>
              <a:rPr lang="cs-CZ" sz="2400">
                <a:hlinkClick r:id="rId3"/>
              </a:rPr>
              <a:t>https://cs.wikipedia.org/wiki/Soubor:V%C5%A0B,.jpg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86025" y="1976887"/>
            <a:ext cx="8886825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Corbel"/>
              </a:rPr>
              <a:t>Masarykovo náměstí</a:t>
            </a:r>
          </a:p>
          <a:p>
            <a:r>
              <a:rPr lang="cs-CZ" sz="2400">
                <a:latin typeface="Corbel"/>
                <a:hlinkClick r:id="rId4"/>
              </a:rPr>
              <a:t>https://cs.wikipedia.org/wiki/Soubor:Masarykovo_namesti.jpg</a:t>
            </a:r>
          </a:p>
          <a:p>
            <a:endParaRPr lang="cs-CZ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13473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24300" y="2581275"/>
            <a:ext cx="5393253" cy="107721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s-CZ" sz="3200">
                <a:latin typeface="Corbel"/>
              </a:rPr>
              <a:t>Vypracoval: Jan Šikula 6.A,</a:t>
            </a:r>
            <a:endParaRPr lang="cs-CZ" sz="3200">
              <a:solidFill>
                <a:srgbClr val="000000"/>
              </a:solidFill>
              <a:latin typeface="Corbel"/>
            </a:endParaRPr>
          </a:p>
          <a:p>
            <a:pPr algn="ctr"/>
            <a:r>
              <a:rPr lang="cs-CZ" sz="3200">
                <a:latin typeface="Corbel"/>
              </a:rPr>
              <a:t>datum dokončení: 12.1.2017</a:t>
            </a:r>
            <a:endParaRPr lang="cs-CZ" sz="360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66310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2228533"/>
            <a:ext cx="10018712" cy="37452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/>
              <a:t>Město Ostrava je 3. největší město v České republice, které leží na soutoku řek Odry, Ostravice, Opavy a Lučiny. Nachází se na severovýchodě republiky v Moravskoslezském kraji. </a:t>
            </a:r>
          </a:p>
          <a:p>
            <a:pPr marL="0" indent="0" algn="just">
              <a:buNone/>
            </a:pPr>
            <a:r>
              <a:rPr lang="cs-CZ"/>
              <a:t>Ostrava vyrostla jako průmyslové středisko černouhelné pánve. Po roce 1989 došlo k restrukturalizaci průmyslu a tak došlo k útlumu těžby uhlí. Živoucím důkazem hornické minulosti je Dolní oblast Vítkovice - bývalý průmyslový areál aspirujícím na zápis do seznamu Světového dědictví UNESCO. </a:t>
            </a:r>
          </a:p>
          <a:p>
            <a:pPr marL="0" indent="0">
              <a:buNone/>
            </a:pPr>
            <a:endParaRPr lang="cs-CZ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4439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2100770"/>
            <a:ext cx="10018712" cy="36904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/>
              <a:t>Ostrava je také univerzitním městem. Nachází se zde VŠB - Technická univerzita a Ostravská univerzita. </a:t>
            </a:r>
            <a:r>
              <a:rPr lang="en-US"/>
              <a:t> </a:t>
            </a:r>
          </a:p>
          <a:p>
            <a:pPr marL="0" indent="0" algn="just">
              <a:buNone/>
            </a:pPr>
            <a:r>
              <a:rPr lang="cs-CZ"/>
              <a:t>Ostrava je i významným sportovním střediskem. Hraje se zde nejvyšší hokejová soutěž. Konají se zde </a:t>
            </a:r>
            <a:r>
              <a:rPr lang="en-US"/>
              <a:t> </a:t>
            </a:r>
            <a:r>
              <a:rPr lang="en-US" err="1"/>
              <a:t>mezinárodní</a:t>
            </a:r>
            <a:r>
              <a:rPr lang="en-US"/>
              <a:t> </a:t>
            </a:r>
            <a:r>
              <a:rPr lang="en-US" err="1"/>
              <a:t>atletické</a:t>
            </a:r>
            <a:r>
              <a:rPr lang="en-US"/>
              <a:t> </a:t>
            </a:r>
            <a:r>
              <a:rPr lang="en-US" err="1"/>
              <a:t>závody</a:t>
            </a:r>
            <a:r>
              <a:rPr lang="en-US"/>
              <a:t> </a:t>
            </a:r>
            <a:r>
              <a:rPr lang="en-US" err="1"/>
              <a:t>Zlatá</a:t>
            </a:r>
            <a:r>
              <a:rPr lang="en-US"/>
              <a:t> </a:t>
            </a:r>
            <a:r>
              <a:rPr lang="en-US" err="1"/>
              <a:t>tretra</a:t>
            </a:r>
            <a:r>
              <a:rPr lang="en-US"/>
              <a:t>. </a:t>
            </a:r>
          </a:p>
          <a:p>
            <a:pPr marL="0" indent="0" algn="just">
              <a:buNone/>
            </a:pPr>
            <a:r>
              <a:rPr lang="en-US"/>
              <a:t>V </a:t>
            </a:r>
            <a:r>
              <a:rPr lang="en-US" err="1"/>
              <a:t>minulosti</a:t>
            </a:r>
            <a:r>
              <a:rPr lang="en-US"/>
              <a:t> se </a:t>
            </a:r>
            <a:r>
              <a:rPr lang="en-US" err="1"/>
              <a:t>zde</a:t>
            </a:r>
            <a:r>
              <a:rPr lang="en-US"/>
              <a:t> </a:t>
            </a:r>
            <a:r>
              <a:rPr lang="en-US" err="1"/>
              <a:t>konalo</a:t>
            </a:r>
            <a:r>
              <a:rPr lang="en-US"/>
              <a:t> </a:t>
            </a:r>
            <a:r>
              <a:rPr lang="en-US" err="1"/>
              <a:t>mistrovství</a:t>
            </a:r>
            <a:r>
              <a:rPr lang="en-US"/>
              <a:t> </a:t>
            </a:r>
            <a:r>
              <a:rPr lang="en-US" err="1"/>
              <a:t>světa</a:t>
            </a:r>
            <a:r>
              <a:rPr lang="en-US"/>
              <a:t> v </a:t>
            </a:r>
            <a:r>
              <a:rPr lang="en-US" err="1"/>
              <a:t>ledním</a:t>
            </a:r>
            <a:r>
              <a:rPr lang="en-US"/>
              <a:t> </a:t>
            </a:r>
            <a:r>
              <a:rPr lang="en-US" err="1"/>
              <a:t>hokeji</a:t>
            </a:r>
            <a:r>
              <a:rPr lang="en-US"/>
              <a:t>. </a:t>
            </a:r>
          </a:p>
          <a:p>
            <a:pPr marL="0" indent="0" algn="just">
              <a:buNone/>
            </a:pPr>
            <a:r>
              <a:rPr lang="en-US"/>
              <a:t>Ostrava </a:t>
            </a:r>
            <a:r>
              <a:rPr lang="en-US" err="1"/>
              <a:t>je</a:t>
            </a:r>
            <a:r>
              <a:rPr lang="en-US"/>
              <a:t> </a:t>
            </a:r>
            <a:r>
              <a:rPr lang="en-US" err="1"/>
              <a:t>rovněž</a:t>
            </a:r>
            <a:r>
              <a:rPr lang="en-US"/>
              <a:t> </a:t>
            </a:r>
            <a:r>
              <a:rPr lang="en-US" err="1"/>
              <a:t>kulturním</a:t>
            </a:r>
            <a:r>
              <a:rPr lang="en-US"/>
              <a:t> </a:t>
            </a:r>
            <a:r>
              <a:rPr lang="en-US" err="1"/>
              <a:t>centrem</a:t>
            </a:r>
            <a:r>
              <a:rPr lang="en-US"/>
              <a:t> </a:t>
            </a:r>
            <a:r>
              <a:rPr lang="en-US" err="1"/>
              <a:t>Moravskoslezského</a:t>
            </a:r>
            <a:r>
              <a:rPr lang="en-US"/>
              <a:t> </a:t>
            </a:r>
            <a:r>
              <a:rPr lang="en-US" err="1"/>
              <a:t>kraje</a:t>
            </a:r>
            <a:r>
              <a:rPr lang="en-US"/>
              <a:t>. </a:t>
            </a:r>
            <a:r>
              <a:rPr lang="en-US" err="1"/>
              <a:t>Je</a:t>
            </a:r>
            <a:r>
              <a:rPr lang="en-US"/>
              <a:t> </a:t>
            </a:r>
            <a:r>
              <a:rPr lang="en-US" err="1"/>
              <a:t>zde</a:t>
            </a:r>
            <a:r>
              <a:rPr lang="en-US"/>
              <a:t> </a:t>
            </a:r>
            <a:r>
              <a:rPr lang="en-US" err="1"/>
              <a:t>Divadlo</a:t>
            </a:r>
            <a:r>
              <a:rPr lang="en-US"/>
              <a:t> </a:t>
            </a:r>
            <a:r>
              <a:rPr lang="en-US" err="1"/>
              <a:t>Antonína</a:t>
            </a:r>
            <a:r>
              <a:rPr lang="en-US"/>
              <a:t> </a:t>
            </a:r>
            <a:r>
              <a:rPr lang="en-US" err="1"/>
              <a:t>Dvořáka</a:t>
            </a:r>
            <a:r>
              <a:rPr lang="en-US"/>
              <a:t> a </a:t>
            </a:r>
            <a:r>
              <a:rPr lang="en-US" err="1"/>
              <a:t>Divadlo</a:t>
            </a:r>
            <a:r>
              <a:rPr lang="en-US"/>
              <a:t> </a:t>
            </a:r>
            <a:r>
              <a:rPr lang="en-US" err="1"/>
              <a:t>Jiřího</a:t>
            </a:r>
            <a:r>
              <a:rPr lang="en-US"/>
              <a:t> </a:t>
            </a:r>
            <a:r>
              <a:rPr lang="en-US" err="1"/>
              <a:t>Myrona</a:t>
            </a:r>
            <a:r>
              <a:rPr lang="en-US"/>
              <a:t>. </a:t>
            </a:r>
            <a:r>
              <a:rPr lang="en-US" err="1"/>
              <a:t>Známý</a:t>
            </a:r>
            <a:r>
              <a:rPr lang="en-US"/>
              <a:t> </a:t>
            </a:r>
            <a:r>
              <a:rPr lang="en-US" err="1"/>
              <a:t>je</a:t>
            </a:r>
            <a:r>
              <a:rPr lang="en-US"/>
              <a:t> </a:t>
            </a:r>
            <a:r>
              <a:rPr lang="en-US" err="1"/>
              <a:t>hudební</a:t>
            </a:r>
            <a:r>
              <a:rPr lang="en-US"/>
              <a:t> festival </a:t>
            </a:r>
            <a:r>
              <a:rPr lang="en-US" err="1"/>
              <a:t>Colours</a:t>
            </a:r>
            <a:r>
              <a:rPr lang="en-US"/>
              <a:t> of Ostrava, </a:t>
            </a:r>
            <a:r>
              <a:rPr lang="en-US" err="1"/>
              <a:t>Janáčkův</a:t>
            </a:r>
            <a:r>
              <a:rPr lang="en-US"/>
              <a:t> </a:t>
            </a:r>
            <a:r>
              <a:rPr lang="en-US" err="1"/>
              <a:t>máj</a:t>
            </a:r>
            <a:r>
              <a:rPr lang="en-US"/>
              <a:t>. Na </a:t>
            </a:r>
            <a:r>
              <a:rPr lang="en-US" err="1"/>
              <a:t>nedalekém</a:t>
            </a:r>
            <a:r>
              <a:rPr lang="en-US"/>
              <a:t> </a:t>
            </a:r>
            <a:r>
              <a:rPr lang="en-US" err="1"/>
              <a:t>letišti</a:t>
            </a:r>
            <a:r>
              <a:rPr lang="en-US"/>
              <a:t> v </a:t>
            </a:r>
            <a:r>
              <a:rPr lang="en-US" err="1"/>
              <a:t>Mošnově</a:t>
            </a:r>
            <a:r>
              <a:rPr lang="en-US"/>
              <a:t>  se </a:t>
            </a:r>
            <a:r>
              <a:rPr lang="en-US" err="1"/>
              <a:t>konají</a:t>
            </a:r>
            <a:r>
              <a:rPr lang="en-US"/>
              <a:t> </a:t>
            </a:r>
            <a:r>
              <a:rPr lang="en-US" err="1"/>
              <a:t>Dny</a:t>
            </a:r>
            <a:r>
              <a:rPr lang="en-US"/>
              <a:t> NATO.    </a:t>
            </a:r>
          </a:p>
          <a:p>
            <a:pPr marL="0" indent="0"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40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Divadlo Antonína Dvořáka</a:t>
            </a:r>
          </a:p>
        </p:txBody>
      </p:sp>
      <p:pic>
        <p:nvPicPr>
          <p:cNvPr id="4" name="Zástupný symbol pro obsah 3" descr="Divadlo Antonína Dvořáka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2949" y="2766060"/>
            <a:ext cx="3901440" cy="2926080"/>
          </a:xfrm>
        </p:spPr>
      </p:pic>
    </p:spTree>
    <p:extLst>
      <p:ext uri="{BB962C8B-B14F-4D97-AF65-F5344CB8AC3E}">
        <p14:creationId xmlns:p14="http://schemas.microsoft.com/office/powerpoint/2010/main" val="686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Městská radnice</a:t>
            </a:r>
          </a:p>
        </p:txBody>
      </p:sp>
      <p:pic>
        <p:nvPicPr>
          <p:cNvPr id="4" name="Zástupný symbol pro obsah 3" descr="Městská radnic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7975" y="2667000"/>
            <a:ext cx="8731388" cy="3124200"/>
          </a:xfrm>
        </p:spPr>
      </p:pic>
    </p:spTree>
    <p:extLst>
      <p:ext uri="{BB962C8B-B14F-4D97-AF65-F5344CB8AC3E}">
        <p14:creationId xmlns:p14="http://schemas.microsoft.com/office/powerpoint/2010/main" val="171271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0000"/>
                </a:solidFill>
                <a:latin typeface="Corbel"/>
              </a:rPr>
              <a:t>Železárenské hutě ve Vítkovicích</a:t>
            </a:r>
          </a:p>
        </p:txBody>
      </p:sp>
      <p:pic>
        <p:nvPicPr>
          <p:cNvPr id="4" name="Zástupný symbol pro obsah 3" descr="hutě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2069" y="2667000"/>
            <a:ext cx="4723200" cy="3124200"/>
          </a:xfrm>
        </p:spPr>
      </p:pic>
    </p:spTree>
    <p:extLst>
      <p:ext uri="{BB962C8B-B14F-4D97-AF65-F5344CB8AC3E}">
        <p14:creationId xmlns:p14="http://schemas.microsoft.com/office/powerpoint/2010/main" val="97777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Letní stadion</a:t>
            </a:r>
          </a:p>
        </p:txBody>
      </p:sp>
      <p:pic>
        <p:nvPicPr>
          <p:cNvPr id="5" name="Zástupný symbol pro obsah 4" descr="letní stadion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2660" y="2846388"/>
            <a:ext cx="6188678" cy="2916242"/>
          </a:xfrm>
        </p:spPr>
      </p:pic>
    </p:spTree>
    <p:extLst>
      <p:ext uri="{BB962C8B-B14F-4D97-AF65-F5344CB8AC3E}">
        <p14:creationId xmlns:p14="http://schemas.microsoft.com/office/powerpoint/2010/main" val="351761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Vysoká škola Báňská </a:t>
            </a:r>
          </a:p>
        </p:txBody>
      </p:sp>
      <p:pic>
        <p:nvPicPr>
          <p:cNvPr id="5" name="Zástupný symbol pro obsah 4" descr="Vysoká škola Báňská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0590" y="2892425"/>
            <a:ext cx="4005710" cy="2673268"/>
          </a:xfrm>
        </p:spPr>
      </p:pic>
    </p:spTree>
    <p:extLst>
      <p:ext uri="{BB962C8B-B14F-4D97-AF65-F5344CB8AC3E}">
        <p14:creationId xmlns:p14="http://schemas.microsoft.com/office/powerpoint/2010/main" val="94917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Masarykovo náměstí</a:t>
            </a:r>
          </a:p>
        </p:txBody>
      </p:sp>
      <p:pic>
        <p:nvPicPr>
          <p:cNvPr id="5" name="Zástupný symbol pro obsah 4" descr="Masarykovo náměstí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42949" y="2929128"/>
            <a:ext cx="3901440" cy="2599944"/>
          </a:xfrm>
        </p:spPr>
      </p:pic>
    </p:spTree>
    <p:extLst>
      <p:ext uri="{BB962C8B-B14F-4D97-AF65-F5344CB8AC3E}">
        <p14:creationId xmlns:p14="http://schemas.microsoft.com/office/powerpoint/2010/main" val="1048031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Širokoúhlá obrazovka</PresentationFormat>
  <Paragraphs>42</Paragraphs>
  <Slides>13</Slides>
  <Notes>13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Paralaxa</vt:lpstr>
      <vt:lpstr>Ostrava</vt:lpstr>
      <vt:lpstr>Prezentace aplikace PowerPoint</vt:lpstr>
      <vt:lpstr>Prezentace aplikace PowerPoint</vt:lpstr>
      <vt:lpstr>Divadlo Antonína Dvořáka</vt:lpstr>
      <vt:lpstr>Městská radnice</vt:lpstr>
      <vt:lpstr>Železárenské hutě ve Vítkovicích</vt:lpstr>
      <vt:lpstr>Letní stadion</vt:lpstr>
      <vt:lpstr>Vysoká škola Báňská </vt:lpstr>
      <vt:lpstr>Masarykovo náměstí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Ostrava</dc:title>
  <dc:creator/>
  <cp:lastModifiedBy/>
  <cp:revision>1</cp:revision>
  <dcterms:modified xsi:type="dcterms:W3CDTF">2017-01-15T15:04:13Z</dcterms:modified>
</cp:coreProperties>
</file>